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72" r:id="rId10"/>
    <p:sldId id="276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68" r:id="rId19"/>
    <p:sldId id="277" r:id="rId20"/>
    <p:sldId id="278" r:id="rId21"/>
    <p:sldId id="279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1710" y="-8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A8F-BECC-4925-AB40-E87E35AE35BB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A11F-4675-4401-9C62-241074C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01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A8F-BECC-4925-AB40-E87E35AE35BB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A11F-4675-4401-9C62-241074C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A8F-BECC-4925-AB40-E87E35AE35BB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A11F-4675-4401-9C62-241074C04C4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336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A8F-BECC-4925-AB40-E87E35AE35BB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A11F-4675-4401-9C62-241074C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3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A8F-BECC-4925-AB40-E87E35AE35BB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A11F-4675-4401-9C62-241074C04C4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5324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A8F-BECC-4925-AB40-E87E35AE35BB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A11F-4675-4401-9C62-241074C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901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A8F-BECC-4925-AB40-E87E35AE35BB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A11F-4675-4401-9C62-241074C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17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A8F-BECC-4925-AB40-E87E35AE35BB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A11F-4675-4401-9C62-241074C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0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A8F-BECC-4925-AB40-E87E35AE35BB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A11F-4675-4401-9C62-241074C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2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A8F-BECC-4925-AB40-E87E35AE35BB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A11F-4675-4401-9C62-241074C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4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A8F-BECC-4925-AB40-E87E35AE35BB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A11F-4675-4401-9C62-241074C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1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A8F-BECC-4925-AB40-E87E35AE35BB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A11F-4675-4401-9C62-241074C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6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A8F-BECC-4925-AB40-E87E35AE35BB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A11F-4675-4401-9C62-241074C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97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A8F-BECC-4925-AB40-E87E35AE35BB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A11F-4675-4401-9C62-241074C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00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A8F-BECC-4925-AB40-E87E35AE35BB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A11F-4675-4401-9C62-241074C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9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A8F-BECC-4925-AB40-E87E35AE35BB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A11F-4675-4401-9C62-241074C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4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8CA8F-BECC-4925-AB40-E87E35AE35BB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7CA11F-4675-4401-9C62-241074C0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4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6823" y="2404534"/>
            <a:ext cx="8617180" cy="1646302"/>
          </a:xfrm>
        </p:spPr>
        <p:txBody>
          <a:bodyPr/>
          <a:lstStyle/>
          <a:p>
            <a:pPr algn="ctr"/>
            <a:r>
              <a:rPr lang="ru-RU" dirty="0" smtClean="0"/>
              <a:t>Центр Добровольчества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ННГУ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7405" y="4519756"/>
            <a:ext cx="7766936" cy="1096899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Доброта – язык, который могут слышать глухие и видеть слепые.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Марк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Твен.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88" y="70338"/>
            <a:ext cx="1776107" cy="178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61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Международное спортивное </a:t>
            </a:r>
            <a:r>
              <a:rPr lang="ru-RU" dirty="0" err="1" smtClean="0"/>
              <a:t>волонтерство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827" y="3180862"/>
            <a:ext cx="6872327" cy="191867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Олимпийские и Паралимпийские игры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Универсиады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Международные соревнования и чемпионаты по различным видам спорта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05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2" y="111617"/>
            <a:ext cx="8978448" cy="1744172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ru-RU" sz="2800" dirty="0" smtClean="0"/>
              <a:t>Наши добровольцы принимали участие во многих </a:t>
            </a:r>
            <a:r>
              <a:rPr lang="ru-RU" sz="2800" dirty="0" smtClean="0"/>
              <a:t>проектах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Фина</a:t>
            </a:r>
            <a:r>
              <a:rPr lang="ru-RU" sz="2400" dirty="0" smtClean="0">
                <a:solidFill>
                  <a:schemeClr val="tx1"/>
                </a:solidFill>
              </a:rPr>
              <a:t>л </a:t>
            </a:r>
            <a:r>
              <a:rPr lang="ru-RU" sz="2400" dirty="0">
                <a:solidFill>
                  <a:schemeClr val="tx1"/>
                </a:solidFill>
              </a:rPr>
              <a:t>К</a:t>
            </a:r>
            <a:r>
              <a:rPr lang="ru-RU" sz="2400" dirty="0" smtClean="0">
                <a:solidFill>
                  <a:schemeClr val="tx1"/>
                </a:solidFill>
              </a:rPr>
              <a:t>убка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мира по современному </a:t>
            </a:r>
            <a:r>
              <a:rPr lang="ru-RU" sz="2400" dirty="0" smtClean="0">
                <a:solidFill>
                  <a:schemeClr val="tx1"/>
                </a:solidFill>
              </a:rPr>
              <a:t>пятиборью в </a:t>
            </a:r>
            <a:r>
              <a:rPr lang="ru-RU" sz="2400" dirty="0" err="1" smtClean="0">
                <a:solidFill>
                  <a:schemeClr val="tx1"/>
                </a:solidFill>
              </a:rPr>
              <a:t>г.Н.Новгороде</a:t>
            </a:r>
            <a:r>
              <a:rPr lang="ru-RU" sz="2400" dirty="0" smtClean="0">
                <a:solidFill>
                  <a:schemeClr val="tx1"/>
                </a:solidFill>
              </a:rPr>
              <a:t> (31.05-02.06.2013)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98" y="2133599"/>
            <a:ext cx="7788623" cy="4406443"/>
          </a:xfrm>
        </p:spPr>
      </p:pic>
    </p:spTree>
    <p:extLst>
      <p:ext uri="{BB962C8B-B14F-4D97-AF65-F5344CB8AC3E}">
        <p14:creationId xmlns:p14="http://schemas.microsoft.com/office/powerpoint/2010/main" val="100042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66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Универсиада в г. Казань (2013г.)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03732"/>
            <a:ext cx="8028784" cy="5155125"/>
          </a:xfrm>
        </p:spPr>
      </p:pic>
    </p:spTree>
    <p:extLst>
      <p:ext uri="{BB962C8B-B14F-4D97-AF65-F5344CB8AC3E}">
        <p14:creationId xmlns:p14="http://schemas.microsoft.com/office/powerpoint/2010/main" val="2382375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980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Второй интернациональный молодёжный фестиваль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" y="1210614"/>
            <a:ext cx="7959143" cy="5409127"/>
          </a:xfrm>
        </p:spPr>
      </p:pic>
    </p:spTree>
    <p:extLst>
      <p:ext uri="{BB962C8B-B14F-4D97-AF65-F5344CB8AC3E}">
        <p14:creationId xmlns:p14="http://schemas.microsoft.com/office/powerpoint/2010/main" val="3812352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53662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Встреча Олимпийского и Паралимпийского огня в Нижнем Новгороде (2014 г.)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2" y="1146221"/>
            <a:ext cx="7817475" cy="5711779"/>
          </a:xfrm>
        </p:spPr>
      </p:pic>
    </p:spTree>
    <p:extLst>
      <p:ext uri="{BB962C8B-B14F-4D97-AF65-F5344CB8AC3E}">
        <p14:creationId xmlns:p14="http://schemas.microsoft.com/office/powerpoint/2010/main" val="2125508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94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Новогодняя ёлка в Кремле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78039"/>
            <a:ext cx="8363635" cy="5267460"/>
          </a:xfrm>
        </p:spPr>
      </p:pic>
    </p:spTree>
    <p:extLst>
      <p:ext uri="{BB962C8B-B14F-4D97-AF65-F5344CB8AC3E}">
        <p14:creationId xmlns:p14="http://schemas.microsoft.com/office/powerpoint/2010/main" val="1832846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56237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Почему люди занимаются Добровольчеством?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506828"/>
            <a:ext cx="8596668" cy="5190186"/>
          </a:xfrm>
        </p:spPr>
        <p:txBody>
          <a:bodyPr/>
          <a:lstStyle/>
          <a:p>
            <a:r>
              <a:rPr lang="ru-RU" sz="2000" dirty="0" smtClean="0"/>
              <a:t>Добровольчество не приносит никакой материальной выгоды, так почему же тогда миллионы людей по всему миру в своё свободное время помогают другим, спросите Вы? </a:t>
            </a:r>
          </a:p>
          <a:p>
            <a:r>
              <a:rPr lang="ru-RU" sz="2000" dirty="0" smtClean="0"/>
              <a:t>- В </a:t>
            </a:r>
            <a:r>
              <a:rPr lang="ru-RU" sz="2000" dirty="0"/>
              <a:t>ходе реализации проектов волонтер осознает свою значимость в обществе, чувствует себя востребованным и получает признание других.</a:t>
            </a:r>
          </a:p>
          <a:p>
            <a:r>
              <a:rPr lang="ru-RU" sz="2000" dirty="0" smtClean="0"/>
              <a:t>- Волонтер </a:t>
            </a:r>
            <a:r>
              <a:rPr lang="ru-RU" sz="2000" dirty="0"/>
              <a:t>также имеет возможность развить свои навыки и умения.</a:t>
            </a:r>
          </a:p>
          <a:p>
            <a:r>
              <a:rPr lang="ru-RU" sz="2000" dirty="0" smtClean="0"/>
              <a:t>- Волонтер </a:t>
            </a:r>
            <a:r>
              <a:rPr lang="ru-RU" sz="2000" dirty="0"/>
              <a:t>приобретает опыт работы, устанавливает профессиональные контакты, обретает чувство уверенности в себе, учится быть более ответственным, проясняет для себя направление своей будущей деятельности и т.д.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59750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489" y="316523"/>
            <a:ext cx="8596668" cy="3403600"/>
          </a:xfrm>
        </p:spPr>
        <p:txBody>
          <a:bodyPr/>
          <a:lstStyle/>
          <a:p>
            <a:r>
              <a:rPr lang="ru-RU" dirty="0"/>
              <a:t>Твори добро на всей Земле,</a:t>
            </a:r>
            <a:br>
              <a:rPr lang="ru-RU" dirty="0"/>
            </a:br>
            <a:r>
              <a:rPr lang="ru-RU" dirty="0"/>
              <a:t>Твори добро другим во </a:t>
            </a:r>
            <a:r>
              <a:rPr lang="ru-RU" dirty="0" smtClean="0"/>
              <a:t>благо.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8381" y="3931138"/>
            <a:ext cx="8596668" cy="157096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Возможность изменить мир!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Друзья и новые знакомства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Яркие впечатления, которые запомнятся на всю жизнь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Возможность путешествовать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Личное развитие и новые знания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Взаимодействие с представителями бизнеса и власти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7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6525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планы: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6125" y="1137138"/>
            <a:ext cx="7209692" cy="1882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29-30 сентября 2015 г. международная выставка – конференция «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QS WORLDWIDE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»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для представителей ведущих университетов из стран БРИКС, Азии, Центральной и Восточной Европы.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Пользователь\Desktop\Алена\Добровольчество\massachusetts-institute-of-technology-tops-qs-world-university-rankings-in-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179763"/>
            <a:ext cx="54483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75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482" y="3223846"/>
            <a:ext cx="8596668" cy="2794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2016 г.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Л</a:t>
            </a:r>
            <a:r>
              <a:rPr lang="ru-RU" dirty="0" smtClean="0"/>
              <a:t>етние </a:t>
            </a:r>
            <a:r>
              <a:rPr lang="ru-RU" dirty="0"/>
              <a:t>олимпийские </a:t>
            </a:r>
            <a:r>
              <a:rPr lang="ru-RU" dirty="0" err="1" smtClean="0"/>
              <a:t>паралимпийские</a:t>
            </a:r>
            <a:r>
              <a:rPr lang="ru-RU" dirty="0" smtClean="0"/>
              <a:t> </a:t>
            </a:r>
            <a:r>
              <a:rPr lang="ru-RU" dirty="0"/>
              <a:t>игры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Бразилия, Рио-де-Жанейро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Пользователь\Desktop\Алена\Добровольчество\Rio2016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20105" cy="28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33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Кто такой «Доброволец»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Доброволец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– это человек, который, работая безвозмездно, стремится внести свой вклад в реализацию социально-значимых проектов.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723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Чемпионат мира по футболу</a:t>
            </a:r>
            <a:br>
              <a:rPr lang="ru-RU" dirty="0" smtClean="0"/>
            </a:br>
            <a:r>
              <a:rPr lang="ru-RU" dirty="0" smtClean="0"/>
              <a:t>2018 г.</a:t>
            </a:r>
            <a:endParaRPr lang="ru-RU" dirty="0"/>
          </a:p>
        </p:txBody>
      </p:sp>
      <p:pic>
        <p:nvPicPr>
          <p:cNvPr id="7170" name="Picture 2" descr="C:\Users\Пользователь\Desktop\Алена\Добровольчество\FIFA_World_Cup_2018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211" y="1373309"/>
            <a:ext cx="4495800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57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2018 г.</a:t>
            </a:r>
            <a:br>
              <a:rPr lang="ru-RU" dirty="0" smtClean="0"/>
            </a:br>
            <a:r>
              <a:rPr lang="ru-RU" dirty="0" smtClean="0"/>
              <a:t>Зимние </a:t>
            </a:r>
            <a:r>
              <a:rPr lang="ru-RU" dirty="0"/>
              <a:t>олимпийские </a:t>
            </a:r>
            <a:r>
              <a:rPr lang="ru-RU" dirty="0" smtClean="0"/>
              <a:t>и </a:t>
            </a:r>
            <a:r>
              <a:rPr lang="ru-RU" dirty="0" err="1" smtClean="0"/>
              <a:t>паралимпийские</a:t>
            </a:r>
            <a:r>
              <a:rPr lang="ru-RU" dirty="0" smtClean="0"/>
              <a:t> </a:t>
            </a:r>
            <a:r>
              <a:rPr lang="ru-RU" dirty="0"/>
              <a:t>игры 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Место </a:t>
            </a:r>
            <a:r>
              <a:rPr lang="ru-RU" dirty="0"/>
              <a:t>проведения:</a:t>
            </a:r>
            <a:br>
              <a:rPr lang="ru-RU" dirty="0"/>
            </a:br>
            <a:r>
              <a:rPr lang="ru-RU" dirty="0" err="1"/>
              <a:t>Пхёнчхан</a:t>
            </a:r>
            <a:r>
              <a:rPr lang="ru-RU" dirty="0"/>
              <a:t>, Южная Корея</a:t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C:\Users\Пользователь\Desktop\Алена\Добровольчество\1024px-PyeongChang_2018_Winter_Olympics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015" y="1418860"/>
            <a:ext cx="4149724" cy="414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31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904" y="269629"/>
            <a:ext cx="8513558" cy="2008555"/>
          </a:xfrm>
        </p:spPr>
        <p:txBody>
          <a:bodyPr/>
          <a:lstStyle/>
          <a:p>
            <a:pPr algn="ctr"/>
            <a:r>
              <a:rPr lang="ru-RU" dirty="0" smtClean="0"/>
              <a:t>Мы ждем именно тебя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80" y="2192216"/>
            <a:ext cx="3897235" cy="390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16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1521" y="618186"/>
            <a:ext cx="83455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b="0" i="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  </a:t>
            </a:r>
            <a:r>
              <a:rPr lang="ru-RU" sz="32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Обычно добровольцы тратят свое  свободное время на благо нуждающихся в помощи людей.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Добровольцы</a:t>
            </a:r>
            <a:r>
              <a:rPr lang="ru-RU" sz="32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 помогают пожилым людям в домах для престарелых людей. Организовывают сборы вещей для человеческих нужд. Оказывают активную помощь людям с ограниченными возможностями. Кроме этого, они ведут активную работу с детскими домами и больницами. </a:t>
            </a:r>
            <a:endParaRPr lang="ru-RU" sz="3200" b="0" i="0" dirty="0">
              <a:solidFill>
                <a:schemeClr val="accent2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1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858592"/>
          </a:xfrm>
        </p:spPr>
        <p:txBody>
          <a:bodyPr/>
          <a:lstStyle/>
          <a:p>
            <a:r>
              <a:rPr lang="ru-RU" dirty="0" smtClean="0"/>
              <a:t>Центр Добровольчества ННГУ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2641" y="1571222"/>
            <a:ext cx="6315893" cy="428866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Это: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команда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неравнодушных студентов, которые меняют мир к лучшему! 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сообщество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для развития новых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проектов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возможность принять участие в организации самых масштабных мировых событиях!</a:t>
            </a:r>
          </a:p>
        </p:txBody>
      </p:sp>
    </p:spTree>
    <p:extLst>
      <p:ext uri="{BB962C8B-B14F-4D97-AF65-F5344CB8AC3E}">
        <p14:creationId xmlns:p14="http://schemas.microsoft.com/office/powerpoint/2010/main" val="17390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0986"/>
            <a:ext cx="10902462" cy="626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</a:t>
            </a:r>
            <a:br>
              <a:rPr lang="ru-RU" dirty="0" smtClean="0"/>
            </a:br>
            <a:r>
              <a:rPr lang="ru-RU" dirty="0" smtClean="0"/>
              <a:t>Центра Добровольчества ННГУ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0396" y="1700011"/>
            <a:ext cx="8596668" cy="416104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Все проекты мы разделяем на несколько блоков, а именно:</a:t>
            </a:r>
          </a:p>
          <a:p>
            <a:pPr marL="285750" indent="-285750">
              <a:buFontTx/>
              <a:buChar char="-"/>
            </a:pP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- Социокультурный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- Экологический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- Спортивный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- Международный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2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704" y="-515815"/>
            <a:ext cx="8596668" cy="3403600"/>
          </a:xfrm>
        </p:spPr>
        <p:txBody>
          <a:bodyPr/>
          <a:lstStyle/>
          <a:p>
            <a:r>
              <a:rPr lang="ru-RU" dirty="0" smtClean="0"/>
              <a:t>Социокультурный блок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8381" y="2735384"/>
            <a:ext cx="8596668" cy="157096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Организация и проведение собственных акций и проектов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Участие в проектах Университета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Участие в фестивалях города и России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Участие в социальных конкурсах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Участие в конкурсах на гранты и реализация проектов по ним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Помощь детским домам и домам престарелых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7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661" y="609600"/>
            <a:ext cx="8582341" cy="1230923"/>
          </a:xfrm>
        </p:spPr>
        <p:txBody>
          <a:bodyPr/>
          <a:lstStyle/>
          <a:p>
            <a:r>
              <a:rPr lang="ru-RU" dirty="0" smtClean="0"/>
              <a:t>Экологический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444" y="2465754"/>
            <a:ext cx="8596668" cy="157096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Организация экологических акций, марафонов и 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Участие в экологических проектах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Взаимодействие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 экологическими организациями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1737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15" y="609600"/>
            <a:ext cx="8605788" cy="1195754"/>
          </a:xfrm>
        </p:spPr>
        <p:txBody>
          <a:bodyPr/>
          <a:lstStyle/>
          <a:p>
            <a:r>
              <a:rPr lang="ru-RU" dirty="0" smtClean="0"/>
              <a:t>Спортивный блок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8720" y="1996831"/>
            <a:ext cx="8596668" cy="157096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Организация и участие в спортивных мероприятиях различных уровней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Организация акций и марафонов направленных на популяризацию здорового образа жизни и спорта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2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664403" cy="1137138"/>
          </a:xfrm>
        </p:spPr>
        <p:txBody>
          <a:bodyPr/>
          <a:lstStyle/>
          <a:p>
            <a:r>
              <a:rPr lang="ru-RU" dirty="0" smtClean="0"/>
              <a:t>Международный блок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7332" y="3087077"/>
            <a:ext cx="8596668" cy="157096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721677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Гудсёрфинг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– это способ путешествовать с наименьшими издержками и при этом делать по-настоящему важное дело. Он включает в себя любой вид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волонтёрства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культурные и образовательные обмены, археологические, этнографические, географические и любые другие экспедиции, в которых может принять участие любой желающий. </a:t>
            </a:r>
          </a:p>
        </p:txBody>
      </p:sp>
    </p:spTree>
    <p:extLst>
      <p:ext uri="{BB962C8B-B14F-4D97-AF65-F5344CB8AC3E}">
        <p14:creationId xmlns:p14="http://schemas.microsoft.com/office/powerpoint/2010/main" val="64909634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</TotalTime>
  <Words>456</Words>
  <Application>Microsoft Office PowerPoint</Application>
  <PresentationFormat>Произвольный</PresentationFormat>
  <Paragraphs>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Грань</vt:lpstr>
      <vt:lpstr>Центр Добровольчества   ННГУ</vt:lpstr>
      <vt:lpstr>Кто такой «Доброволец»</vt:lpstr>
      <vt:lpstr>Презентация PowerPoint</vt:lpstr>
      <vt:lpstr>Центр Добровольчества ННГУ</vt:lpstr>
      <vt:lpstr>Структура  Центра Добровольчества ННГУ</vt:lpstr>
      <vt:lpstr>Социокультурный блок </vt:lpstr>
      <vt:lpstr>Экологический</vt:lpstr>
      <vt:lpstr>Спортивный блок</vt:lpstr>
      <vt:lpstr>Международный блок</vt:lpstr>
      <vt:lpstr>Международное спортивное волонтерство</vt:lpstr>
      <vt:lpstr>Наши добровольцы принимали участие во многих проектах Финал Кубка мира по современному пятиборью в г.Н.Новгороде (31.05-02.06.2013)</vt:lpstr>
      <vt:lpstr>Универсиада в г. Казань (2013г.)</vt:lpstr>
      <vt:lpstr>Второй интернациональный молодёжный фестиваль</vt:lpstr>
      <vt:lpstr>Встреча Олимпийского и Паралимпийского огня в Нижнем Новгороде (2014 г.)</vt:lpstr>
      <vt:lpstr>Новогодняя ёлка в Кремле</vt:lpstr>
      <vt:lpstr>Почему люди занимаются Добровольчеством?</vt:lpstr>
      <vt:lpstr>Твори добро на всей Земле, Твори добро другим во благо. </vt:lpstr>
      <vt:lpstr>Наши планы: </vt:lpstr>
      <vt:lpstr> 2016 г. Летние олимпийские паралимпийские игры   Бразилия, Рио-де-Жанейро </vt:lpstr>
      <vt:lpstr>Чемпионат мира по футболу 2018 г.</vt:lpstr>
      <vt:lpstr>  2018 г. Зимние олимпийские и паралимпийские игры   Место проведения: Пхёнчхан, Южная Корея </vt:lpstr>
      <vt:lpstr>Мы ждем именно тебя!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Добровольчества   ННГУ</dc:title>
  <dc:creator>Ульяна Заболотникова</dc:creator>
  <cp:lastModifiedBy>User</cp:lastModifiedBy>
  <cp:revision>21</cp:revision>
  <dcterms:created xsi:type="dcterms:W3CDTF">2015-05-14T13:56:36Z</dcterms:created>
  <dcterms:modified xsi:type="dcterms:W3CDTF">2015-05-22T11:23:06Z</dcterms:modified>
</cp:coreProperties>
</file>